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33E"/>
    <a:srgbClr val="E35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/>
    <p:restoredTop sz="97796"/>
  </p:normalViewPr>
  <p:slideViewPr>
    <p:cSldViewPr snapToGrid="0" snapToObjects="1">
      <p:cViewPr varScale="1">
        <p:scale>
          <a:sx n="82" d="100"/>
          <a:sy n="82" d="100"/>
        </p:scale>
        <p:origin x="3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11C37-C931-3348-9FFF-124128CD7C8A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E3CBF-0A0A-F648-9376-175D67DB1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69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ert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0EC9EC-9E81-4C49-A997-1289A8520C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1241426"/>
            <a:ext cx="7200000" cy="47879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Place hero image here</a:t>
            </a:r>
            <a:br>
              <a:rPr lang="en-GB" dirty="0"/>
            </a:br>
            <a:r>
              <a:rPr lang="en-GB" dirty="0"/>
              <a:t>(3:2 image ratio)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458E7CA-40D5-0048-BC4E-80493F3F6C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5038" y="5237163"/>
            <a:ext cx="2736850" cy="1800226"/>
          </a:xfr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Place inset image here</a:t>
            </a:r>
            <a:br>
              <a:rPr lang="en-GB" dirty="0"/>
            </a:br>
            <a:r>
              <a:rPr lang="en-GB" dirty="0"/>
              <a:t>(3:2 image ratio)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1D1FD8A-BB63-524C-9445-804E68372B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87787" y="5237163"/>
            <a:ext cx="2736849" cy="1800226"/>
          </a:xfr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Place inset image here</a:t>
            </a:r>
            <a:br>
              <a:rPr lang="en-GB" dirty="0"/>
            </a:br>
            <a:r>
              <a:rPr lang="en-GB" dirty="0"/>
              <a:t>(3:2 image ratio)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7787" y="7415999"/>
            <a:ext cx="2736850" cy="2859039"/>
          </a:xfrm>
        </p:spPr>
        <p:txBody>
          <a:bodyPr lIns="0" tIns="0" rIns="0" bIns="0">
            <a:normAutofit/>
          </a:bodyPr>
          <a:lstStyle>
            <a:lvl1pPr marL="171450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b="0" i="0">
                <a:latin typeface="Voyager Light" panose="02000503040000020004" pitchFamily="2" charset="77"/>
              </a:defRPr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 dirty="0"/>
              <a:t>Insert property features here. Voyager Light, 10pt, single line spacing. When over several lines bullets should align automatically like this…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D93EA-362D-354D-B6BA-4BD049A36387}"/>
              </a:ext>
            </a:extLst>
          </p:cNvPr>
          <p:cNvSpPr txBox="1"/>
          <p:nvPr userDrawn="1"/>
        </p:nvSpPr>
        <p:spPr>
          <a:xfrm>
            <a:off x="3887787" y="7262111"/>
            <a:ext cx="27368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i="0" dirty="0">
                <a:latin typeface="Voyager" panose="02000503040000020004" pitchFamily="2" charset="77"/>
              </a:rPr>
              <a:t>HIGHLIGHTS: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5039" y="7252151"/>
            <a:ext cx="2736850" cy="30777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2400"/>
              </a:lnSpc>
              <a:defRPr sz="2000" b="0" i="0">
                <a:solidFill>
                  <a:srgbClr val="E3542E"/>
                </a:solidFill>
                <a:latin typeface="Voyager Medium" panose="02000503040000020004" pitchFamily="2" charset="77"/>
              </a:defRPr>
            </a:lvl1pPr>
          </a:lstStyle>
          <a:p>
            <a:r>
              <a:rPr lang="en-US" dirty="0"/>
              <a:t>AREA HERE 20pt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D626F21-668E-2B49-914D-F49A12D142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5038" y="7565016"/>
            <a:ext cx="2736850" cy="61555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latin typeface="Voyager Medium" panose="02000503040000020004" pitchFamily="2" charset="77"/>
              </a:defRPr>
            </a:lvl1pPr>
            <a:lvl2pPr marL="377967" indent="0">
              <a:buNone/>
              <a:defRPr/>
            </a:lvl2pPr>
            <a:lvl3pPr marL="755934" indent="0">
              <a:buNone/>
              <a:defRPr/>
            </a:lvl3pPr>
            <a:lvl4pPr marL="1133901" indent="0">
              <a:buNone/>
              <a:defRPr/>
            </a:lvl4pPr>
            <a:lvl5pPr marL="1511869" indent="0">
              <a:buNone/>
              <a:defRPr/>
            </a:lvl5pPr>
          </a:lstStyle>
          <a:p>
            <a:pPr lvl="0"/>
            <a:r>
              <a:rPr lang="en-US" dirty="0"/>
              <a:t>Street address here on 2-3 lines as need</a:t>
            </a:r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FABAC6A-6704-994E-A73E-256C78E3CE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5038" y="8229965"/>
            <a:ext cx="2736850" cy="184218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000" b="0" i="0">
                <a:latin typeface="Voyager Medium" panose="02000503040000020004" pitchFamily="2" charset="77"/>
              </a:defRPr>
            </a:lvl1pPr>
            <a:lvl2pPr marL="377967" indent="0">
              <a:buNone/>
              <a:defRPr/>
            </a:lvl2pPr>
            <a:lvl3pPr marL="755934" indent="0">
              <a:buNone/>
              <a:defRPr/>
            </a:lvl3pPr>
            <a:lvl4pPr marL="1133901" indent="0">
              <a:buNone/>
              <a:defRPr/>
            </a:lvl4pPr>
            <a:lvl5pPr marL="1511869" indent="0">
              <a:buNone/>
              <a:defRPr/>
            </a:lvl5pPr>
          </a:lstStyle>
          <a:p>
            <a:pPr lvl="0"/>
            <a:r>
              <a:rPr lang="en-US" dirty="0"/>
              <a:t>Office for rent detail, Voyager 10pt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5F6EA0-F22C-584D-A423-094F9E37ADF3}"/>
              </a:ext>
            </a:extLst>
          </p:cNvPr>
          <p:cNvSpPr txBox="1"/>
          <p:nvPr userDrawn="1"/>
        </p:nvSpPr>
        <p:spPr>
          <a:xfrm>
            <a:off x="935038" y="9889661"/>
            <a:ext cx="2736850" cy="38940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lnSpc>
                <a:spcPts val="1600"/>
              </a:lnSpc>
            </a:pPr>
            <a:r>
              <a:rPr lang="en-GB" sz="1000" b="0" i="0" dirty="0">
                <a:latin typeface="Voyager Light" panose="02000503040000020004" pitchFamily="2" charset="77"/>
              </a:rPr>
              <a:t>Request viewing: 020 3595 3121</a:t>
            </a:r>
          </a:p>
          <a:p>
            <a:pPr lvl="0">
              <a:lnSpc>
                <a:spcPts val="1600"/>
              </a:lnSpc>
            </a:pPr>
            <a:r>
              <a:rPr lang="en-GB" sz="1000" b="0" i="0" dirty="0">
                <a:latin typeface="Voyager Light" panose="02000503040000020004" pitchFamily="2" charset="77"/>
              </a:rPr>
              <a:t>Kian </a:t>
            </a:r>
            <a:r>
              <a:rPr lang="en-GB" sz="1000" b="0" i="0" dirty="0" err="1">
                <a:latin typeface="Voyager Light" panose="02000503040000020004" pitchFamily="2" charset="77"/>
              </a:rPr>
              <a:t>Siabi</a:t>
            </a:r>
            <a:r>
              <a:rPr lang="en-GB" sz="1000" b="0" i="0" dirty="0">
                <a:latin typeface="Voyager Light" panose="02000503040000020004" pitchFamily="2" charset="77"/>
              </a:rPr>
              <a:t>: </a:t>
            </a:r>
            <a:r>
              <a:rPr lang="en-GB" sz="1000" b="0" i="0" dirty="0" err="1">
                <a:latin typeface="Voyager Light" panose="02000503040000020004" pitchFamily="2" charset="77"/>
              </a:rPr>
              <a:t>ks@makingmoves.london</a:t>
            </a:r>
            <a:endParaRPr lang="en-GB" sz="1000" b="0" i="0" dirty="0">
              <a:latin typeface="Voyager Light" panose="02000503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5996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7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D12453-DB25-D346-BCBA-34FDCB2F1162}"/>
              </a:ext>
            </a:extLst>
          </p:cNvPr>
          <p:cNvSpPr/>
          <p:nvPr userDrawn="1"/>
        </p:nvSpPr>
        <p:spPr>
          <a:xfrm>
            <a:off x="0" y="-1"/>
            <a:ext cx="7559675" cy="10691814"/>
          </a:xfrm>
          <a:prstGeom prst="rect">
            <a:avLst/>
          </a:prstGeom>
          <a:solidFill>
            <a:srgbClr val="E35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6C7681-968C-4942-92D6-8E16AB0CA3EC}"/>
              </a:ext>
            </a:extLst>
          </p:cNvPr>
          <p:cNvSpPr/>
          <p:nvPr userDrawn="1"/>
        </p:nvSpPr>
        <p:spPr>
          <a:xfrm>
            <a:off x="-325" y="1241426"/>
            <a:ext cx="7559675" cy="9460200"/>
          </a:xfrm>
          <a:prstGeom prst="rect">
            <a:avLst/>
          </a:prstGeom>
          <a:solidFill>
            <a:srgbClr val="06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409E92-2F22-1B4C-AF70-AB5A0A886845}"/>
              </a:ext>
            </a:extLst>
          </p:cNvPr>
          <p:cNvSpPr/>
          <p:nvPr userDrawn="1"/>
        </p:nvSpPr>
        <p:spPr>
          <a:xfrm>
            <a:off x="179837" y="179906"/>
            <a:ext cx="7200000" cy="10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38026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7278255"/>
            <a:ext cx="6520220" cy="2351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4923459C-873F-EB48-82B7-5E06281AC2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396" y="292563"/>
            <a:ext cx="1592883" cy="8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2" userDrawn="1">
          <p15:clr>
            <a:srgbClr val="F26B43"/>
          </p15:clr>
        </p15:guide>
        <p15:guide id="2" orient="horz" pos="3798" userDrawn="1">
          <p15:clr>
            <a:srgbClr val="F26B43"/>
          </p15:clr>
        </p15:guide>
        <p15:guide id="3" orient="horz" pos="3299" userDrawn="1">
          <p15:clr>
            <a:srgbClr val="F26B43"/>
          </p15:clr>
        </p15:guide>
        <p15:guide id="4" orient="horz" pos="4433" userDrawn="1">
          <p15:clr>
            <a:srgbClr val="F26B43"/>
          </p15:clr>
        </p15:guide>
        <p15:guide id="5" pos="2313" userDrawn="1">
          <p15:clr>
            <a:srgbClr val="F26B43"/>
          </p15:clr>
        </p15:guide>
        <p15:guide id="6" pos="2449" userDrawn="1">
          <p15:clr>
            <a:srgbClr val="F26B43"/>
          </p15:clr>
        </p15:guide>
        <p15:guide id="7" pos="589" userDrawn="1">
          <p15:clr>
            <a:srgbClr val="F26B43"/>
          </p15:clr>
        </p15:guide>
        <p15:guide id="8" pos="4173" userDrawn="1">
          <p15:clr>
            <a:srgbClr val="F26B43"/>
          </p15:clr>
        </p15:guide>
        <p15:guide id="9" orient="horz" pos="45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FB95B250-31DF-DC41-8E4F-AFBD31703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dirty="0"/>
              <a:t>Your own private office</a:t>
            </a:r>
          </a:p>
          <a:p>
            <a:pPr fontAlgn="base"/>
            <a:r>
              <a:rPr lang="en-GB" dirty="0"/>
              <a:t>All inclusive &amp; flexible contracts</a:t>
            </a:r>
          </a:p>
          <a:p>
            <a:pPr fontAlgn="base"/>
            <a:r>
              <a:rPr lang="en-GB" dirty="0"/>
              <a:t>Building rates &amp; all utilities</a:t>
            </a:r>
          </a:p>
          <a:p>
            <a:pPr fontAlgn="base"/>
            <a:r>
              <a:rPr lang="en-GB" dirty="0"/>
              <a:t>Fully furnished</a:t>
            </a:r>
          </a:p>
          <a:p>
            <a:pPr fontAlgn="base"/>
            <a:r>
              <a:rPr lang="en-GB" dirty="0"/>
              <a:t>Daily cleaning</a:t>
            </a:r>
          </a:p>
          <a:p>
            <a:pPr fontAlgn="base"/>
            <a:r>
              <a:rPr lang="en-GB" dirty="0"/>
              <a:t>In-house maintenance &amp; IT support</a:t>
            </a:r>
          </a:p>
          <a:p>
            <a:pPr fontAlgn="base"/>
            <a:r>
              <a:rPr lang="en-GB" dirty="0"/>
              <a:t>Super-fast fibre internet</a:t>
            </a:r>
          </a:p>
          <a:p>
            <a:pPr fontAlgn="base"/>
            <a:r>
              <a:rPr lang="en-GB" dirty="0"/>
              <a:t>Dedicated private &amp; secure connection</a:t>
            </a:r>
          </a:p>
          <a:p>
            <a:pPr fontAlgn="base"/>
            <a:r>
              <a:rPr lang="en-GB" dirty="0"/>
              <a:t>Meeting room</a:t>
            </a:r>
          </a:p>
          <a:p>
            <a:pPr fontAlgn="base"/>
            <a:r>
              <a:rPr lang="en-GB" dirty="0"/>
              <a:t>Kitchenette</a:t>
            </a:r>
          </a:p>
          <a:p>
            <a:r>
              <a:rPr lang="en-GB" dirty="0"/>
              <a:t>Your own private </a:t>
            </a:r>
          </a:p>
          <a:p>
            <a:endParaRPr lang="en-GB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CC218FC-77B9-9347-979F-6AF06804F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SOHO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547C9EC-5642-D14D-B48D-964F2610F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038" y="7565016"/>
            <a:ext cx="2736850" cy="307777"/>
          </a:xfrm>
        </p:spPr>
        <p:txBody>
          <a:bodyPr/>
          <a:lstStyle/>
          <a:p>
            <a:r>
              <a:rPr lang="en-GB" dirty="0" err="1"/>
              <a:t>Ganton</a:t>
            </a:r>
            <a:r>
              <a:rPr lang="en-GB" dirty="0"/>
              <a:t> Street, W1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DECA30-D887-C44F-B1E2-8648F0A15D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5038" y="8229965"/>
            <a:ext cx="2736850" cy="187744"/>
          </a:xfrm>
        </p:spPr>
        <p:txBody>
          <a:bodyPr/>
          <a:lstStyle/>
          <a:p>
            <a:r>
              <a:rPr lang="en-GB" dirty="0"/>
              <a:t>Managed Office</a:t>
            </a:r>
          </a:p>
        </p:txBody>
      </p:sp>
      <p:pic>
        <p:nvPicPr>
          <p:cNvPr id="6" name="Picture Placeholder 5" descr="A desk with a computer and a chair in a room&#10;&#10;Description automatically generated">
            <a:extLst>
              <a:ext uri="{FF2B5EF4-FFF2-40B4-BE49-F238E27FC236}">
                <a16:creationId xmlns:a16="http://schemas.microsoft.com/office/drawing/2014/main" id="{9CAB9D68-49B5-324C-A1D9-D9FFD12B06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4" b="144"/>
          <a:stretch>
            <a:fillRect/>
          </a:stretch>
        </p:blipFill>
        <p:spPr/>
      </p:pic>
      <p:pic>
        <p:nvPicPr>
          <p:cNvPr id="16" name="Picture Placeholder 15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ED6F7CD9-BDD3-384C-8D43-75E3C52CCC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655" b="655"/>
          <a:stretch>
            <a:fillRect/>
          </a:stretch>
        </p:blipFill>
        <p:spPr/>
      </p:pic>
      <p:pic>
        <p:nvPicPr>
          <p:cNvPr id="14" name="Picture Placeholder 13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40EA9366-DFDB-EF48-956B-58316FDD70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6135" b="61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499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44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Voyager</vt:lpstr>
      <vt:lpstr>Voyager Light</vt:lpstr>
      <vt:lpstr>Voyager Medium</vt:lpstr>
      <vt:lpstr>Office Theme</vt:lpstr>
      <vt:lpstr>SOHO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swaine</dc:creator>
  <cp:lastModifiedBy>George Marment</cp:lastModifiedBy>
  <cp:revision>41</cp:revision>
  <cp:lastPrinted>2018-12-04T20:11:53Z</cp:lastPrinted>
  <dcterms:created xsi:type="dcterms:W3CDTF">2018-12-04T19:27:11Z</dcterms:created>
  <dcterms:modified xsi:type="dcterms:W3CDTF">2020-10-22T16:03:54Z</dcterms:modified>
</cp:coreProperties>
</file>